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446" r:id="rId3"/>
    <p:sldId id="447" r:id="rId4"/>
    <p:sldId id="44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5C51-6B10-6240-A90E-844EBEB51D82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620D-4A9F-D64A-BCEA-0478F2B4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4BEB-AC66-4E96-9BD5-F22CB210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E4313-1E68-411D-B9A3-289AD20A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F4BD6-51A4-4144-8930-600FBE6E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C72901-33BF-4256-8637-D02C2A3F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B6687-C528-4854-A846-3E78D3D4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72CC1-F2D9-4D9F-AF2D-8F6097A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B30BA1-592B-4299-AD04-D0CD7647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E1E0-FD6E-4E0A-97E1-3E9D8D3B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C5570-3E3E-4BE6-88EF-8E31B18F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A9374D-AAA5-4E7E-A082-C8B123C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EE35B5B-9EE0-4213-AD80-57B88CEDA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45AE02-BE27-454C-A6D5-A90C739E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F3F5F-5221-498C-BE38-BD210C82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969B3-0C45-4408-9D45-2A14F14B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A016E-1D74-45B2-A0D3-2CB326D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DCFED-A5EA-4B24-8E44-CCE27611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B952D-E535-4A95-A2DA-B2EB1AD5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8B600-70CC-48C9-84A9-3DF0F9CC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0EBBA-2AA9-426F-BD4D-7FBF37E7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EDC1B-A26D-4BA4-B21F-E4250F54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06746-3F3D-4646-897B-1A2EA1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96B2F-4BF4-4CBA-88CF-78C33B12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F89B2-051E-48DE-9F42-950CD1E3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B48F7-D425-4A78-B291-C3BD4A30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913D2-4070-4FA5-BD03-FA8E16F8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F90E7-B6FD-4489-A287-5DAA6FD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BBD96-6796-4A12-965E-56529DB5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F2E417-FF36-4EBC-9F10-7EA4A303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A8C73-807A-4805-890F-61FAB717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65D14-9AAE-4084-945E-08626446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3A72C-BFF2-4697-B28C-1361375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8798-09C2-4014-B62E-44171C21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9DE03C-FD35-4DBD-B134-DA3A921B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14DCFF-C128-4FB5-9FE7-8995B843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317918-8199-485A-8AD4-B528E6C3A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BDE17-0D8A-44DC-8B87-E767506AF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4382-3389-481A-BCDA-27BC6F52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956DAD-16AB-4887-A1C0-A7BB359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D3B29-1EC7-4119-A2B1-77A316A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6A03B-2307-400E-ACB7-496FEA5C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347B9-EBA4-4B58-B153-6D9C58E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144DBA-8E88-4444-9194-8D21DB97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B859C-9129-4D2E-9035-BE5B4A4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7D513A-DA7B-4E0D-A1C6-8D8CC42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69D14-1192-40B1-B21C-5DE267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CF8A9-CE88-407E-8A03-F6E6CE10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818AC-806B-4F04-9D6C-AB84DEF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24225-8B5B-4786-9449-FFD4A7A5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C03ED-FE0C-4FCF-9D7B-1D1C24C8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0C85A-8646-4810-9079-374D764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5B07E-6092-4A47-A10D-6EC8517F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D50B76-E667-47ED-B913-90BAB35C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9597-42D4-4F65-87A2-594DF19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A6A8C4-64AC-4493-8A01-C628D670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9BE93-47B0-4DA9-BD16-551CF13B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8B74E0-8196-48BD-80BD-7301CF1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F480D-FB6F-4ACB-A893-F2F7549B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59CC6-B8F8-4C6A-902B-F9201603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14ABC5-EEC7-41DC-8D47-EE9EC219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860D7E-0738-4807-BD83-734A2F57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B99A-2741-44E1-ACB1-426A70E66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DD261-36AF-4CF1-9F64-42688883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EB2C4-93A4-422B-BA25-7B0597536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rstudio.cloud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595"/>
            <a:ext cx="9144000" cy="3247756"/>
          </a:xfrm>
          <a:solidFill>
            <a:schemeClr val="accent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 Introduction to the </a:t>
            </a:r>
            <a:r>
              <a:rPr lang="en-US" dirty="0" err="1">
                <a:solidFill>
                  <a:schemeClr val="bg1"/>
                </a:solidFill>
              </a:rPr>
              <a:t>Tidyverse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A2EE42-B0DE-40C7-97D6-840BF8F5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9"/>
            <a:ext cx="9144000" cy="1721483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Jonathan Hersh, PhD (Chapman </a:t>
            </a:r>
            <a:r>
              <a:rPr lang="en-US" dirty="0" err="1"/>
              <a:t>Argyros</a:t>
            </a:r>
            <a:r>
              <a:rPr lang="en-US" dirty="0"/>
              <a:t> School of Business)</a:t>
            </a:r>
          </a:p>
          <a:p>
            <a:r>
              <a:rPr lang="en-US" dirty="0"/>
              <a:t>12/2/20</a:t>
            </a:r>
          </a:p>
        </p:txBody>
      </p:sp>
    </p:spTree>
    <p:extLst>
      <p:ext uri="{BB962C8B-B14F-4D97-AF65-F5344CB8AC3E}">
        <p14:creationId xmlns:p14="http://schemas.microsoft.com/office/powerpoint/2010/main" val="2167008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Section 2: 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396502"/>
            <a:ext cx="10949050" cy="569386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latin typeface="Calibri" charset="0"/>
                <a:ea typeface="Calibri" charset="0"/>
                <a:cs typeface="Calibri" charset="0"/>
              </a:rPr>
              <a:t>Data Analysis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Loading data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Glimpse to view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Pipe operator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slice() to select rows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arrange() to order data frame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select() to choose variables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rename() to rename variables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filter() to select rows matching characteristics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mutate() to create new variables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group_by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() and summarize()  to create group </a:t>
            </a: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50000"/>
              </a:lnSpc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78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3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 Studio Cloud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F7B9DC-FA8A-4674-B790-8F9FA6066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18" y="1356079"/>
            <a:ext cx="6967489" cy="5365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7F535C-C00A-46F6-AA3E-CB3199AD3011}"/>
              </a:ext>
            </a:extLst>
          </p:cNvPr>
          <p:cNvSpPr txBox="1"/>
          <p:nvPr/>
        </p:nvSpPr>
        <p:spPr>
          <a:xfrm>
            <a:off x="8228543" y="1255461"/>
            <a:ext cx="3186544" cy="129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Go to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hlinkClick r:id="rId3" action="ppaction://hlinkfile"/>
              </a:rPr>
              <a:t>rstudio.cloud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hlinkClick r:id="rId3" action="ppaction://hlinkfile"/>
              </a:rPr>
              <a:t>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if your version of R is ever not working</a:t>
            </a:r>
          </a:p>
        </p:txBody>
      </p:sp>
    </p:spTree>
    <p:extLst>
      <p:ext uri="{BB962C8B-B14F-4D97-AF65-F5344CB8AC3E}">
        <p14:creationId xmlns:p14="http://schemas.microsoft.com/office/powerpoint/2010/main" val="3221549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3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 Studio Cloud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F535C-C00A-46F6-AA3E-CB3199AD3011}"/>
              </a:ext>
            </a:extLst>
          </p:cNvPr>
          <p:cNvSpPr txBox="1"/>
          <p:nvPr/>
        </p:nvSpPr>
        <p:spPr>
          <a:xfrm>
            <a:off x="8228543" y="1255461"/>
            <a:ext cx="318654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R Studio Cloud is a full featured version of R in your browser!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6BC94-662D-4906-BE8C-65294D87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19" y="1239297"/>
            <a:ext cx="6801658" cy="544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4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6106</TotalTime>
  <Words>112</Words>
  <Application>Microsoft Office PowerPoint</Application>
  <PresentationFormat>Widescreen</PresentationFormat>
  <Paragraphs>23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</vt:lpstr>
      <vt:lpstr>2. Introduction to the Tidyverse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xmQvcU8oNp@goetheuniversitaet.onmicrosoft.com</dc:creator>
  <cp:lastModifiedBy>Jon Hersh</cp:lastModifiedBy>
  <cp:revision>134</cp:revision>
  <cp:lastPrinted>2019-07-22T15:55:49Z</cp:lastPrinted>
  <dcterms:created xsi:type="dcterms:W3CDTF">2017-12-17T16:55:41Z</dcterms:created>
  <dcterms:modified xsi:type="dcterms:W3CDTF">2020-12-02T04:46:24Z</dcterms:modified>
</cp:coreProperties>
</file>